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6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3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4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2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0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8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3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5A6A7-9746-4AC8-B041-3CB854FC4372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E8B1-81C1-4930-B37A-4D3450A9D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5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1"/>
            <a:ext cx="8229600" cy="914400"/>
          </a:xfrm>
        </p:spPr>
        <p:txBody>
          <a:bodyPr/>
          <a:lstStyle/>
          <a:p>
            <a:r>
              <a:rPr lang="en-US" dirty="0" smtClean="0"/>
              <a:t>Ben Lukuyu, Victor Afari-Sefa,  Regis </a:t>
            </a:r>
            <a:r>
              <a:rPr lang="en-US" dirty="0" err="1" smtClean="0"/>
              <a:t>Chikowo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The project aims to develop research and development efforts that result in improved productivity nutrition, environmental integrity, food security and social economics stability.</a:t>
            </a:r>
          </a:p>
        </p:txBody>
      </p:sp>
    </p:spTree>
    <p:extLst>
      <p:ext uri="{BB962C8B-B14F-4D97-AF65-F5344CB8AC3E}">
        <p14:creationId xmlns:p14="http://schemas.microsoft.com/office/powerpoint/2010/main" val="22555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19568"/>
              </p:ext>
            </p:extLst>
          </p:nvPr>
        </p:nvGraphicFramePr>
        <p:xfrm>
          <a:off x="96012" y="182880"/>
          <a:ext cx="8963407" cy="653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988"/>
                <a:gridCol w="3276600"/>
                <a:gridCol w="1972819"/>
              </a:tblGrid>
              <a:tr h="31920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Objectives </a:t>
                      </a:r>
                      <a:endParaRPr lang="en-US" sz="18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Research questions</a:t>
                      </a:r>
                      <a:endParaRPr lang="en-US" sz="15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Activities </a:t>
                      </a:r>
                      <a:endParaRPr lang="en-US" sz="1500" dirty="0"/>
                    </a:p>
                  </a:txBody>
                  <a:tcPr marL="68580" marR="68580"/>
                </a:tc>
              </a:tr>
              <a:tr h="319209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Theme title: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 Enhancing productivity</a:t>
                      </a:r>
                      <a:endParaRPr lang="en-US" sz="18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462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aseline="0" dirty="0" smtClean="0"/>
                        <a:t>To refine and test scalable integrated crop-livestock technologies that optimize productivity for specific agro ecologies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aseline="0" dirty="0" smtClean="0">
                          <a:solidFill>
                            <a:srgbClr val="7030A0"/>
                          </a:solidFill>
                        </a:rPr>
                        <a:t>To develop </a:t>
                      </a:r>
                      <a:r>
                        <a:rPr lang="en-US" sz="1800" baseline="0" dirty="0" smtClean="0">
                          <a:solidFill>
                            <a:srgbClr val="7030A0"/>
                          </a:solidFill>
                        </a:rPr>
                        <a:t>integrated linkages </a:t>
                      </a:r>
                      <a:r>
                        <a:rPr lang="en-US" sz="1800" baseline="0" dirty="0" smtClean="0">
                          <a:solidFill>
                            <a:srgbClr val="7030A0"/>
                          </a:solidFill>
                        </a:rPr>
                        <a:t>between crop livestock diversification and human </a:t>
                      </a:r>
                      <a:r>
                        <a:rPr lang="en-US" sz="1800" baseline="0" dirty="0" smtClean="0">
                          <a:solidFill>
                            <a:srgbClr val="7030A0"/>
                          </a:solidFill>
                        </a:rPr>
                        <a:t>nutrition</a:t>
                      </a:r>
                      <a:endParaRPr lang="en-US" sz="1800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To enhance the capacity of stakeholders to identify, evaluate and disseminate context-relevant crop-livestock technologies by designing and facilitating an adaptive learning process.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To catalyze pathways for achieving development impact at scale through public private partnerships, multi-stakeholder platforms and other means.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500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What are the optimum integrated crop livestock technologies that result in increased allocative </a:t>
                      </a:r>
                      <a:r>
                        <a:rPr lang="en-US" baseline="0" dirty="0" smtClean="0"/>
                        <a:t>efficiency on </a:t>
                      </a:r>
                      <a:r>
                        <a:rPr lang="en-US" baseline="0" dirty="0" smtClean="0"/>
                        <a:t>farms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(nothing about equity  and sustainability)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1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jectives and research question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Objectives and research questions template</Template>
  <TotalTime>118</TotalTime>
  <Words>140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Objectives and research questions 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Lukuyu, Ben (ILRI)</dc:creator>
  <cp:lastModifiedBy>Odhong, Jonathan (IITA)</cp:lastModifiedBy>
  <cp:revision>6</cp:revision>
  <dcterms:created xsi:type="dcterms:W3CDTF">2016-02-25T08:01:13Z</dcterms:created>
  <dcterms:modified xsi:type="dcterms:W3CDTF">2016-02-25T11:03:43Z</dcterms:modified>
</cp:coreProperties>
</file>